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es-EC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>
        <p:scale>
          <a:sx n="66" d="100"/>
          <a:sy n="66" d="100"/>
        </p:scale>
        <p:origin x="1330" y="34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E56874-6FC1-DCC1-6347-BBC4B41319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09F9FD8-E683-FB0A-38F5-85D6A3B452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562468B-FBBD-49E4-AA23-F6E39A1A07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13588-A073-483C-926A-0312EB53A3B6}" type="datetimeFigureOut">
              <a:rPr lang="es-EC" smtClean="0"/>
              <a:t>4/2/2026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AD3EE03-E60B-7C5E-3E95-A921A36C89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527AA28-3CDA-3469-413F-9D3893C258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9BA76-9527-425B-8335-163E18056236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536865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C6FA822-E449-18AC-A13D-A03BC516FB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12E55E8-E75E-FA7C-1A6B-59435E7B83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45AD092-9EE6-BF5F-29D6-703438373B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13588-A073-483C-926A-0312EB53A3B6}" type="datetimeFigureOut">
              <a:rPr lang="es-EC" smtClean="0"/>
              <a:t>4/2/2026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D5497E8-B786-6FB7-AB0C-4C28D88670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52D3AC5-2B92-F4F4-6789-E8C32F5D22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9BA76-9527-425B-8335-163E18056236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95524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CF362A17-A7DF-C9F2-F53D-4485BA28E9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3E15B5E-ECBD-45C2-FA59-CDA332402E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C7BC131-2EB1-4AD0-1C1A-61E29939BD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13588-A073-483C-926A-0312EB53A3B6}" type="datetimeFigureOut">
              <a:rPr lang="es-EC" smtClean="0"/>
              <a:t>4/2/2026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93BCADA-57C3-CBEC-D01F-7B3DD5A137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CB1CCE0-CF14-BB6C-0269-FF09D4FEC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9BA76-9527-425B-8335-163E18056236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40928396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FFD0E8C-2BE5-18A5-9F48-DC11586919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5CD6586-2D1D-CACD-209E-E7F1D31AEC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04C2CFB-4C54-6042-74AE-36BC1D323A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13588-A073-483C-926A-0312EB53A3B6}" type="datetimeFigureOut">
              <a:rPr lang="es-EC" smtClean="0"/>
              <a:t>4/2/2026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67FD290-A755-3BC1-DA1D-E8E33DC5A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A442221-B585-CB59-2BAA-25424CDEE3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9BA76-9527-425B-8335-163E18056236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774072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AB2185B-113F-5B67-41DC-B75ADE3D6E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C81EE76-9B76-D900-F33B-EDA4E9D579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311C7E3-E6B5-8313-4EBD-0FFA5DB36A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13588-A073-483C-926A-0312EB53A3B6}" type="datetimeFigureOut">
              <a:rPr lang="es-EC" smtClean="0"/>
              <a:t>4/2/2026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CCE30B4-0DF0-0718-2AA7-41847E58F1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F72FEC3-59F7-99E4-5061-9B052ADC2B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9BA76-9527-425B-8335-163E18056236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42261946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B662A8F-D34E-0E2A-811D-7AA91E06D4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49363BC-827C-BFE4-E906-CEAD0496CC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30BEDD6-18FA-C678-B957-E952190CEC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F2D2459-089E-C14F-9746-84743A2C97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13588-A073-483C-926A-0312EB53A3B6}" type="datetimeFigureOut">
              <a:rPr lang="es-EC" smtClean="0"/>
              <a:t>4/2/2026</a:t>
            </a:fld>
            <a:endParaRPr lang="es-EC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76B15CC-192C-C8DE-29C7-9388C94F0F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3C84C8F-BA39-9271-38B5-CC6E242C49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9BA76-9527-425B-8335-163E18056236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616505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78ADE8-29AA-CDA8-6635-E3C7B6394F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C2F24EC-C73E-61E3-3C62-57C5FD0986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D7AA32D-37B0-F516-6BDD-749151077C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30FB123A-B90B-0BE3-644C-2A32BA24C2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EF622596-0B64-2F78-7012-1BAF409274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D2416450-F4E4-914D-DFE6-CCF449BF9C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13588-A073-483C-926A-0312EB53A3B6}" type="datetimeFigureOut">
              <a:rPr lang="es-EC" smtClean="0"/>
              <a:t>4/2/2026</a:t>
            </a:fld>
            <a:endParaRPr lang="es-EC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2EE5D927-1E55-1D77-2AFB-A29DF2FF1C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B885DD73-51AB-2897-ADC1-FDF43CEAF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9BA76-9527-425B-8335-163E18056236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40548748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D1585F0-2A5F-7810-E871-8265B02096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5C729677-0A56-E3D9-C189-7176B73EA3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13588-A073-483C-926A-0312EB53A3B6}" type="datetimeFigureOut">
              <a:rPr lang="es-EC" smtClean="0"/>
              <a:t>4/2/2026</a:t>
            </a:fld>
            <a:endParaRPr lang="es-EC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A00390E-4C07-0F85-E6FB-EE9D0C0D1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C66D772-1594-5B29-563A-1609AAFA0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9BA76-9527-425B-8335-163E18056236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863670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088EF368-BCDA-5909-126B-CF0B9D4411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13588-A073-483C-926A-0312EB53A3B6}" type="datetimeFigureOut">
              <a:rPr lang="es-EC" smtClean="0"/>
              <a:t>4/2/2026</a:t>
            </a:fld>
            <a:endParaRPr lang="es-EC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741A2485-D887-411B-41C6-F6547DA972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C0285DCB-DD20-10AE-E8B2-76DCB899F4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9BA76-9527-425B-8335-163E18056236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88473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503731A-A741-C32A-0ED3-64F649E15F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28F6E6D-FF90-EE48-A4C9-F95B8351C1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528F516-959A-A14E-537E-692FA5AA24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735CC2F-870A-3B20-A016-3C635011D9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13588-A073-483C-926A-0312EB53A3B6}" type="datetimeFigureOut">
              <a:rPr lang="es-EC" smtClean="0"/>
              <a:t>4/2/2026</a:t>
            </a:fld>
            <a:endParaRPr lang="es-EC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8B2E1A7-A571-1967-1994-F31B784E3B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973F4CD-58A2-5585-5633-AF5A4889F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9BA76-9527-425B-8335-163E18056236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154926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E3C46E6-86E0-56F5-5EE4-9B7E0E01B9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CF0D29D-5868-5A41-19FB-278633D875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C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A44243F-E882-9270-44DC-359ED45C0E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7CF9049-956C-1194-176D-17DAD89ADF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13588-A073-483C-926A-0312EB53A3B6}" type="datetimeFigureOut">
              <a:rPr lang="es-EC" smtClean="0"/>
              <a:t>4/2/2026</a:t>
            </a:fld>
            <a:endParaRPr lang="es-EC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9961670-656B-CEE7-8423-03560AE6D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719A9F6-D4FF-CDD8-B93B-37C893736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9BA76-9527-425B-8335-163E18056236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742227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3CFD7DE1-9CFE-6489-9A3B-F22C85BFC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ACC851E-43AB-5610-5F06-C58C2EABEA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E8DD3F3-D7B3-DD0B-899F-09A29BD39E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9413588-A073-483C-926A-0312EB53A3B6}" type="datetimeFigureOut">
              <a:rPr lang="es-EC" smtClean="0"/>
              <a:t>4/2/2026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9DC6953-3C85-7130-0AE0-D42545ACC1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61E0065-3879-C26C-13FA-ED628747E3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069BA76-9527-425B-8335-163E18056236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6839437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C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FB7D45-D7EE-F5FA-7400-EDEE9CE58C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A6889F-6367-4685-C026-B7B1F911F8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530007"/>
            <a:ext cx="9144000" cy="979956"/>
          </a:xfrm>
        </p:spPr>
        <p:txBody>
          <a:bodyPr/>
          <a:lstStyle/>
          <a:p>
            <a:r>
              <a:rPr lang="es-ES" dirty="0"/>
              <a:t>Titulo Ponencia</a:t>
            </a:r>
            <a:endParaRPr lang="es-EC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0137773-619F-1073-1D83-9E03F6C64D5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/>
              <a:t>Autor o Autores</a:t>
            </a:r>
            <a:endParaRPr lang="es-EC" dirty="0"/>
          </a:p>
        </p:txBody>
      </p:sp>
      <p:pic>
        <p:nvPicPr>
          <p:cNvPr id="5" name="Imagen 4" descr="Fondo negro con letras blancas&#10;&#10;El contenido generado por IA puede ser incorrecto.">
            <a:extLst>
              <a:ext uri="{FF2B5EF4-FFF2-40B4-BE49-F238E27FC236}">
                <a16:creationId xmlns:a16="http://schemas.microsoft.com/office/drawing/2014/main" id="{CDC1EE1E-8DB1-5594-F99B-722780D9CF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584" b="35196"/>
          <a:stretch>
            <a:fillRect/>
          </a:stretch>
        </p:blipFill>
        <p:spPr>
          <a:xfrm>
            <a:off x="0" y="0"/>
            <a:ext cx="12192000" cy="1571952"/>
          </a:xfrm>
          <a:prstGeom prst="rect">
            <a:avLst/>
          </a:prstGeom>
        </p:spPr>
      </p:pic>
      <p:pic>
        <p:nvPicPr>
          <p:cNvPr id="7" name="Imagen 6" descr="Interfaz de usuario gráfica&#10;&#10;El contenido generado por IA puede ser incorrecto.">
            <a:extLst>
              <a:ext uri="{FF2B5EF4-FFF2-40B4-BE49-F238E27FC236}">
                <a16:creationId xmlns:a16="http://schemas.microsoft.com/office/drawing/2014/main" id="{B75CB716-FCD5-5EBD-D283-8A6B6F23A95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3915"/>
          <a:stretch>
            <a:fillRect/>
          </a:stretch>
        </p:blipFill>
        <p:spPr>
          <a:xfrm>
            <a:off x="0" y="5928527"/>
            <a:ext cx="12192000" cy="929473"/>
          </a:xfrm>
          <a:prstGeom prst="rect">
            <a:avLst/>
          </a:prstGeom>
        </p:spPr>
      </p:pic>
      <p:pic>
        <p:nvPicPr>
          <p:cNvPr id="10" name="Imagen 9" descr="Interfaz de usuario gráfica&#10;&#10;El contenido generado por IA puede ser incorrecto.">
            <a:extLst>
              <a:ext uri="{FF2B5EF4-FFF2-40B4-BE49-F238E27FC236}">
                <a16:creationId xmlns:a16="http://schemas.microsoft.com/office/drawing/2014/main" id="{731DBBE8-617A-26F1-6893-417955F98CA8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12661"/>
          <a:stretch>
            <a:fillRect/>
          </a:stretch>
        </p:blipFill>
        <p:spPr>
          <a:xfrm>
            <a:off x="8832106" y="46298"/>
            <a:ext cx="2788875" cy="1038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9817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9DB666-6071-0642-4CC8-EADFA2ED4E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254797-0EB2-617E-2E88-6FBC7A0583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796741"/>
            <a:ext cx="9144000" cy="979956"/>
          </a:xfrm>
          <a:ln>
            <a:solidFill>
              <a:schemeClr val="bg2"/>
            </a:solidFill>
          </a:ln>
        </p:spPr>
        <p:txBody>
          <a:bodyPr/>
          <a:lstStyle/>
          <a:p>
            <a:endParaRPr lang="es-EC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212270F-ACC6-B991-0BC4-E1159D1DC8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125165"/>
            <a:ext cx="9144000" cy="2132635"/>
          </a:xfrm>
          <a:ln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s-EC"/>
          </a:p>
        </p:txBody>
      </p:sp>
      <p:pic>
        <p:nvPicPr>
          <p:cNvPr id="5" name="Imagen 4" descr="Fondo negro con letras blancas&#10;&#10;El contenido generado por IA puede ser incorrecto.">
            <a:extLst>
              <a:ext uri="{FF2B5EF4-FFF2-40B4-BE49-F238E27FC236}">
                <a16:creationId xmlns:a16="http://schemas.microsoft.com/office/drawing/2014/main" id="{844C796F-37F6-E098-2F40-72666C2BB8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584" b="35196"/>
          <a:stretch>
            <a:fillRect/>
          </a:stretch>
        </p:blipFill>
        <p:spPr>
          <a:xfrm>
            <a:off x="0" y="0"/>
            <a:ext cx="12192000" cy="1571952"/>
          </a:xfrm>
          <a:prstGeom prst="rect">
            <a:avLst/>
          </a:prstGeom>
        </p:spPr>
      </p:pic>
      <p:pic>
        <p:nvPicPr>
          <p:cNvPr id="7" name="Imagen 6" descr="Interfaz de usuario gráfica&#10;&#10;El contenido generado por IA puede ser incorrecto.">
            <a:extLst>
              <a:ext uri="{FF2B5EF4-FFF2-40B4-BE49-F238E27FC236}">
                <a16:creationId xmlns:a16="http://schemas.microsoft.com/office/drawing/2014/main" id="{0437CE8D-CA90-D31C-FE90-05A14D17A05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3915"/>
          <a:stretch>
            <a:fillRect/>
          </a:stretch>
        </p:blipFill>
        <p:spPr>
          <a:xfrm>
            <a:off x="0" y="5928527"/>
            <a:ext cx="12192000" cy="929473"/>
          </a:xfrm>
          <a:prstGeom prst="rect">
            <a:avLst/>
          </a:prstGeom>
        </p:spPr>
      </p:pic>
      <p:pic>
        <p:nvPicPr>
          <p:cNvPr id="10" name="Imagen 9" descr="Interfaz de usuario gráfica&#10;&#10;El contenido generado por IA puede ser incorrecto.">
            <a:extLst>
              <a:ext uri="{FF2B5EF4-FFF2-40B4-BE49-F238E27FC236}">
                <a16:creationId xmlns:a16="http://schemas.microsoft.com/office/drawing/2014/main" id="{B447F08F-E09B-88B9-CABA-AA2C9C7978EC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12661"/>
          <a:stretch>
            <a:fillRect/>
          </a:stretch>
        </p:blipFill>
        <p:spPr>
          <a:xfrm>
            <a:off x="8832106" y="46298"/>
            <a:ext cx="2788875" cy="1038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58674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1C293E-0644-52B8-8219-3944B199F8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Fondo negro con letras blancas&#10;&#10;El contenido generado por IA puede ser incorrecto.">
            <a:extLst>
              <a:ext uri="{FF2B5EF4-FFF2-40B4-BE49-F238E27FC236}">
                <a16:creationId xmlns:a16="http://schemas.microsoft.com/office/drawing/2014/main" id="{0DB4D469-E0A9-B97A-10D4-153E890DC7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584" b="35196"/>
          <a:stretch>
            <a:fillRect/>
          </a:stretch>
        </p:blipFill>
        <p:spPr>
          <a:xfrm>
            <a:off x="0" y="0"/>
            <a:ext cx="12192000" cy="1571952"/>
          </a:xfrm>
          <a:prstGeom prst="rect">
            <a:avLst/>
          </a:prstGeom>
        </p:spPr>
      </p:pic>
      <p:pic>
        <p:nvPicPr>
          <p:cNvPr id="7" name="Imagen 6" descr="Interfaz de usuario gráfica&#10;&#10;El contenido generado por IA puede ser incorrecto.">
            <a:extLst>
              <a:ext uri="{FF2B5EF4-FFF2-40B4-BE49-F238E27FC236}">
                <a16:creationId xmlns:a16="http://schemas.microsoft.com/office/drawing/2014/main" id="{A495C837-1C1F-432C-C89A-A8E81A4BB39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3915"/>
          <a:stretch>
            <a:fillRect/>
          </a:stretch>
        </p:blipFill>
        <p:spPr>
          <a:xfrm>
            <a:off x="0" y="5928527"/>
            <a:ext cx="12192000" cy="929473"/>
          </a:xfrm>
          <a:prstGeom prst="rect">
            <a:avLst/>
          </a:prstGeom>
        </p:spPr>
      </p:pic>
      <p:pic>
        <p:nvPicPr>
          <p:cNvPr id="10" name="Imagen 9" descr="Interfaz de usuario gráfica&#10;&#10;El contenido generado por IA puede ser incorrecto.">
            <a:extLst>
              <a:ext uri="{FF2B5EF4-FFF2-40B4-BE49-F238E27FC236}">
                <a16:creationId xmlns:a16="http://schemas.microsoft.com/office/drawing/2014/main" id="{DAA90A9C-9CEF-45E9-AB3E-7786AE758D04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12661"/>
          <a:stretch>
            <a:fillRect/>
          </a:stretch>
        </p:blipFill>
        <p:spPr>
          <a:xfrm>
            <a:off x="8832106" y="46298"/>
            <a:ext cx="2788875" cy="1038024"/>
          </a:xfrm>
          <a:prstGeom prst="rect">
            <a:avLst/>
          </a:prstGeom>
        </p:spPr>
      </p:pic>
      <p:sp>
        <p:nvSpPr>
          <p:cNvPr id="6" name="Título 1">
            <a:extLst>
              <a:ext uri="{FF2B5EF4-FFF2-40B4-BE49-F238E27FC236}">
                <a16:creationId xmlns:a16="http://schemas.microsoft.com/office/drawing/2014/main" id="{4CD38B16-5CE4-2FDB-871E-29B1D83D361B}"/>
              </a:ext>
            </a:extLst>
          </p:cNvPr>
          <p:cNvSpPr>
            <a:spLocks noGrp="1"/>
          </p:cNvSpPr>
          <p:nvPr/>
        </p:nvSpPr>
        <p:spPr>
          <a:xfrm>
            <a:off x="1412575" y="1708348"/>
            <a:ext cx="9366849" cy="1242114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0048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es-EC"/>
          </a:p>
        </p:txBody>
      </p:sp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6A6AA849-B69C-3544-A0D2-E7B192ADD8C9}"/>
              </a:ext>
            </a:extLst>
          </p:cNvPr>
          <p:cNvSpPr>
            <a:spLocks noGrp="1"/>
          </p:cNvSpPr>
          <p:nvPr/>
        </p:nvSpPr>
        <p:spPr>
          <a:xfrm>
            <a:off x="838200" y="3321933"/>
            <a:ext cx="5181600" cy="2282735"/>
          </a:xfrm>
          <a:prstGeom prst="rect">
            <a:avLst/>
          </a:prstGeom>
          <a:ln>
            <a:solidFill>
              <a:schemeClr val="bg2">
                <a:lumMod val="90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EC"/>
          </a:p>
        </p:txBody>
      </p:sp>
      <p:sp>
        <p:nvSpPr>
          <p:cNvPr id="9" name="Marcador de contenido 3">
            <a:extLst>
              <a:ext uri="{FF2B5EF4-FFF2-40B4-BE49-F238E27FC236}">
                <a16:creationId xmlns:a16="http://schemas.microsoft.com/office/drawing/2014/main" id="{21F9E9B2-0392-93C2-AD8D-1352117D9DE4}"/>
              </a:ext>
            </a:extLst>
          </p:cNvPr>
          <p:cNvSpPr>
            <a:spLocks noGrp="1"/>
          </p:cNvSpPr>
          <p:nvPr/>
        </p:nvSpPr>
        <p:spPr>
          <a:xfrm>
            <a:off x="6172200" y="3321933"/>
            <a:ext cx="5181600" cy="2282735"/>
          </a:xfrm>
          <a:prstGeom prst="rect">
            <a:avLst/>
          </a:prstGeom>
          <a:ln>
            <a:solidFill>
              <a:schemeClr val="bg2">
                <a:lumMod val="90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7447639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08C91D-94C3-9023-3B4F-C76F339A3E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E2B4489-B4DA-49AA-E8B7-73750437D5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796741"/>
            <a:ext cx="9144000" cy="979956"/>
          </a:xfrm>
        </p:spPr>
        <p:txBody>
          <a:bodyPr/>
          <a:lstStyle/>
          <a:p>
            <a:endParaRPr lang="es-EC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E1A67EA-0633-3D17-B324-B86C4E021B8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C"/>
          </a:p>
        </p:txBody>
      </p:sp>
      <p:pic>
        <p:nvPicPr>
          <p:cNvPr id="5" name="Imagen 4" descr="Fondo negro con letras blancas&#10;&#10;El contenido generado por IA puede ser incorrecto.">
            <a:extLst>
              <a:ext uri="{FF2B5EF4-FFF2-40B4-BE49-F238E27FC236}">
                <a16:creationId xmlns:a16="http://schemas.microsoft.com/office/drawing/2014/main" id="{EBEB2FD8-008C-1AAD-0F38-F290006FFB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584" b="35196"/>
          <a:stretch>
            <a:fillRect/>
          </a:stretch>
        </p:blipFill>
        <p:spPr>
          <a:xfrm>
            <a:off x="0" y="0"/>
            <a:ext cx="12192000" cy="1571952"/>
          </a:xfrm>
          <a:prstGeom prst="rect">
            <a:avLst/>
          </a:prstGeom>
        </p:spPr>
      </p:pic>
      <p:pic>
        <p:nvPicPr>
          <p:cNvPr id="7" name="Imagen 6" descr="Interfaz de usuario gráfica&#10;&#10;El contenido generado por IA puede ser incorrecto.">
            <a:extLst>
              <a:ext uri="{FF2B5EF4-FFF2-40B4-BE49-F238E27FC236}">
                <a16:creationId xmlns:a16="http://schemas.microsoft.com/office/drawing/2014/main" id="{CFAB43E5-2B56-5DC3-8A0B-13E8BA55B86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3915"/>
          <a:stretch>
            <a:fillRect/>
          </a:stretch>
        </p:blipFill>
        <p:spPr>
          <a:xfrm>
            <a:off x="0" y="5928527"/>
            <a:ext cx="12192000" cy="929473"/>
          </a:xfrm>
          <a:prstGeom prst="rect">
            <a:avLst/>
          </a:prstGeom>
        </p:spPr>
      </p:pic>
      <p:pic>
        <p:nvPicPr>
          <p:cNvPr id="10" name="Imagen 9" descr="Interfaz de usuario gráfica&#10;&#10;El contenido generado por IA puede ser incorrecto.">
            <a:extLst>
              <a:ext uri="{FF2B5EF4-FFF2-40B4-BE49-F238E27FC236}">
                <a16:creationId xmlns:a16="http://schemas.microsoft.com/office/drawing/2014/main" id="{5F618B0F-5ED3-1810-781E-589DF84C079A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12661"/>
          <a:stretch>
            <a:fillRect/>
          </a:stretch>
        </p:blipFill>
        <p:spPr>
          <a:xfrm>
            <a:off x="8832106" y="46298"/>
            <a:ext cx="2788875" cy="1038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47200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ED4415-65E4-6F52-326C-41995FCC26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A875E1-3934-277B-EAA8-73AF687F97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530007"/>
            <a:ext cx="9144000" cy="979956"/>
          </a:xfrm>
        </p:spPr>
        <p:txBody>
          <a:bodyPr/>
          <a:lstStyle/>
          <a:p>
            <a:endParaRPr lang="es-EC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493C3C9-08E1-C85D-950F-01BD429A5B1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C"/>
          </a:p>
        </p:txBody>
      </p:sp>
      <p:pic>
        <p:nvPicPr>
          <p:cNvPr id="5" name="Imagen 4" descr="Fondo negro con letras blancas&#10;&#10;El contenido generado por IA puede ser incorrecto.">
            <a:extLst>
              <a:ext uri="{FF2B5EF4-FFF2-40B4-BE49-F238E27FC236}">
                <a16:creationId xmlns:a16="http://schemas.microsoft.com/office/drawing/2014/main" id="{95D20443-1AE0-9ED1-9B33-5F0F4A1C22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584" b="35196"/>
          <a:stretch>
            <a:fillRect/>
          </a:stretch>
        </p:blipFill>
        <p:spPr>
          <a:xfrm>
            <a:off x="0" y="0"/>
            <a:ext cx="12192000" cy="1571952"/>
          </a:xfrm>
          <a:prstGeom prst="rect">
            <a:avLst/>
          </a:prstGeom>
        </p:spPr>
      </p:pic>
      <p:pic>
        <p:nvPicPr>
          <p:cNvPr id="7" name="Imagen 6" descr="Interfaz de usuario gráfica&#10;&#10;El contenido generado por IA puede ser incorrecto.">
            <a:extLst>
              <a:ext uri="{FF2B5EF4-FFF2-40B4-BE49-F238E27FC236}">
                <a16:creationId xmlns:a16="http://schemas.microsoft.com/office/drawing/2014/main" id="{49572B8C-70B2-FD6A-6F1B-5A0AFF73D31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3915"/>
          <a:stretch>
            <a:fillRect/>
          </a:stretch>
        </p:blipFill>
        <p:spPr>
          <a:xfrm>
            <a:off x="0" y="5928527"/>
            <a:ext cx="12192000" cy="929473"/>
          </a:xfrm>
          <a:prstGeom prst="rect">
            <a:avLst/>
          </a:prstGeom>
        </p:spPr>
      </p:pic>
      <p:pic>
        <p:nvPicPr>
          <p:cNvPr id="10" name="Imagen 9" descr="Interfaz de usuario gráfica&#10;&#10;El contenido generado por IA puede ser incorrecto.">
            <a:extLst>
              <a:ext uri="{FF2B5EF4-FFF2-40B4-BE49-F238E27FC236}">
                <a16:creationId xmlns:a16="http://schemas.microsoft.com/office/drawing/2014/main" id="{843E2B50-244D-649F-C982-8A849EA3A4CE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12661"/>
          <a:stretch>
            <a:fillRect/>
          </a:stretch>
        </p:blipFill>
        <p:spPr>
          <a:xfrm>
            <a:off x="8832106" y="46298"/>
            <a:ext cx="2788875" cy="1038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53482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47BA45-6E18-14A1-036A-F6477DFB85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 descr="Interfaz de usuario gráfica, Sitio web&#10;&#10;El contenido generado por IA puede ser incorrecto.">
            <a:extLst>
              <a:ext uri="{FF2B5EF4-FFF2-40B4-BE49-F238E27FC236}">
                <a16:creationId xmlns:a16="http://schemas.microsoft.com/office/drawing/2014/main" id="{6940C7A7-3AB4-2063-194D-CB0539B525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7100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888350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2408</TotalTime>
  <Words>5</Words>
  <Application>Microsoft Office PowerPoint</Application>
  <PresentationFormat>Panorámica</PresentationFormat>
  <Paragraphs>2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Tema de Office</vt:lpstr>
      <vt:lpstr>Titulo Ponencia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JOSUE TELLO</dc:creator>
  <cp:lastModifiedBy>JOSUE TELLO</cp:lastModifiedBy>
  <cp:revision>1</cp:revision>
  <dcterms:created xsi:type="dcterms:W3CDTF">2026-02-04T21:25:23Z</dcterms:created>
  <dcterms:modified xsi:type="dcterms:W3CDTF">2026-02-06T13:33:36Z</dcterms:modified>
</cp:coreProperties>
</file>